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25"/>
    <p:restoredTop sz="94650"/>
  </p:normalViewPr>
  <p:slideViewPr>
    <p:cSldViewPr snapToGrid="0" snapToObjects="1">
      <p:cViewPr varScale="1">
        <p:scale>
          <a:sx n="116" d="100"/>
          <a:sy n="116" d="100"/>
        </p:scale>
        <p:origin x="-154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247E-ACD8-0E44-BD5A-A754BA58A3E5}" type="datetimeFigureOut">
              <a:rPr lang="en-US" smtClean="0"/>
              <a:pPr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ED4E-DFE8-FC4B-8ED9-F48147D8C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065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247E-ACD8-0E44-BD5A-A754BA58A3E5}" type="datetimeFigureOut">
              <a:rPr lang="en-US" smtClean="0"/>
              <a:pPr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ED4E-DFE8-FC4B-8ED9-F48147D8C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7359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247E-ACD8-0E44-BD5A-A754BA58A3E5}" type="datetimeFigureOut">
              <a:rPr lang="en-US" smtClean="0"/>
              <a:pPr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ED4E-DFE8-FC4B-8ED9-F48147D8C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621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247E-ACD8-0E44-BD5A-A754BA58A3E5}" type="datetimeFigureOut">
              <a:rPr lang="en-US" smtClean="0"/>
              <a:pPr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ED4E-DFE8-FC4B-8ED9-F48147D8C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4617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247E-ACD8-0E44-BD5A-A754BA58A3E5}" type="datetimeFigureOut">
              <a:rPr lang="en-US" smtClean="0"/>
              <a:pPr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ED4E-DFE8-FC4B-8ED9-F48147D8C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5168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247E-ACD8-0E44-BD5A-A754BA58A3E5}" type="datetimeFigureOut">
              <a:rPr lang="en-US" smtClean="0"/>
              <a:pPr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ED4E-DFE8-FC4B-8ED9-F48147D8C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727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247E-ACD8-0E44-BD5A-A754BA58A3E5}" type="datetimeFigureOut">
              <a:rPr lang="en-US" smtClean="0"/>
              <a:pPr/>
              <a:t>6/11/2018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ED4E-DFE8-FC4B-8ED9-F48147D8C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934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247E-ACD8-0E44-BD5A-A754BA58A3E5}" type="datetimeFigureOut">
              <a:rPr lang="en-US" smtClean="0"/>
              <a:pPr/>
              <a:t>6/11/2018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ED4E-DFE8-FC4B-8ED9-F48147D8C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501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247E-ACD8-0E44-BD5A-A754BA58A3E5}" type="datetimeFigureOut">
              <a:rPr lang="en-US" smtClean="0"/>
              <a:pPr/>
              <a:t>6/11/2018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ED4E-DFE8-FC4B-8ED9-F48147D8C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9743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247E-ACD8-0E44-BD5A-A754BA58A3E5}" type="datetimeFigureOut">
              <a:rPr lang="en-US" smtClean="0"/>
              <a:pPr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ED4E-DFE8-FC4B-8ED9-F48147D8C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1296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0247E-ACD8-0E44-BD5A-A754BA58A3E5}" type="datetimeFigureOut">
              <a:rPr lang="en-US" smtClean="0"/>
              <a:pPr/>
              <a:t>6/11/2018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4ED4E-DFE8-FC4B-8ED9-F48147D8C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0599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0247E-ACD8-0E44-BD5A-A754BA58A3E5}" type="datetimeFigureOut">
              <a:rPr lang="en-US" smtClean="0"/>
              <a:pPr/>
              <a:t>6/11/2018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4ED4E-DFE8-FC4B-8ED9-F48147D8C0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381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5D494D-6144-8946-96CD-A146885EBB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ED48F14-9F01-B049-BC2B-3D7E7C6FED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108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AE2332-BAAB-BF4B-97F6-89CF3BFF2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7131D5-1678-D14E-B5FD-1F1DFBED7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9381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0</Words>
  <Application>Microsoft Office PowerPoint</Application>
  <PresentationFormat>Προβολή στην οθόνη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Office Theme</vt:lpstr>
      <vt:lpstr>Διαφάνεια 1</vt:lpstr>
      <vt:lpstr>Διαφάνεια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Juan Iturriza</dc:creator>
  <cp:lastModifiedBy>George</cp:lastModifiedBy>
  <cp:revision>5</cp:revision>
  <dcterms:created xsi:type="dcterms:W3CDTF">2018-05-31T20:11:00Z</dcterms:created>
  <dcterms:modified xsi:type="dcterms:W3CDTF">2018-06-11T08:15:18Z</dcterms:modified>
</cp:coreProperties>
</file>